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58" r:id="rId7"/>
    <p:sldId id="270" r:id="rId8"/>
    <p:sldId id="271" r:id="rId9"/>
    <p:sldId id="272" r:id="rId10"/>
    <p:sldId id="259" r:id="rId11"/>
    <p:sldId id="273" r:id="rId12"/>
    <p:sldId id="274" r:id="rId13"/>
    <p:sldId id="275" r:id="rId14"/>
    <p:sldId id="260" r:id="rId15"/>
    <p:sldId id="276" r:id="rId16"/>
    <p:sldId id="277" r:id="rId17"/>
    <p:sldId id="278" r:id="rId18"/>
    <p:sldId id="261" r:id="rId19"/>
    <p:sldId id="279" r:id="rId20"/>
    <p:sldId id="280" r:id="rId21"/>
    <p:sldId id="281" r:id="rId22"/>
    <p:sldId id="262" r:id="rId23"/>
    <p:sldId id="282" r:id="rId24"/>
    <p:sldId id="283" r:id="rId25"/>
    <p:sldId id="284" r:id="rId26"/>
    <p:sldId id="263" r:id="rId27"/>
    <p:sldId id="285" r:id="rId28"/>
    <p:sldId id="286" r:id="rId29"/>
    <p:sldId id="287" r:id="rId30"/>
    <p:sldId id="264" r:id="rId31"/>
    <p:sldId id="288" r:id="rId32"/>
    <p:sldId id="289" r:id="rId33"/>
    <p:sldId id="290" r:id="rId34"/>
    <p:sldId id="265" r:id="rId35"/>
    <p:sldId id="291" r:id="rId36"/>
    <p:sldId id="292" r:id="rId37"/>
    <p:sldId id="293" r:id="rId38"/>
    <p:sldId id="266" r:id="rId39"/>
    <p:sldId id="294" r:id="rId40"/>
    <p:sldId id="295" r:id="rId41"/>
    <p:sldId id="296" r:id="rId42"/>
    <p:sldId id="298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3052"/>
    <a:srgbClr val="F300AC"/>
    <a:srgbClr val="F500D0"/>
    <a:srgbClr val="FF6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12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3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8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031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83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88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8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5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87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21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1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444A1-45DC-3346-96EB-718728126E62}" type="datetimeFigureOut">
              <a:rPr lang="en-US" smtClean="0"/>
              <a:t>5/11/15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C6E88-FFBB-674B-9BAF-04B1065BF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1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437mer@costco.com" TargetMode="Externa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044mer@costco.com" TargetMode="External"/><Relationship Id="rId3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w117mgr3@costco.com" TargetMode="External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117mer@costco.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128fd@costco.com" TargetMode="External"/><Relationship Id="rId3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w01071mgr2@costco.com" TargetMode="External"/><Relationship Id="rId4" Type="http://schemas.openxmlformats.org/officeDocument/2006/relationships/hyperlink" Target="mailto:w01071mgr@costco.com" TargetMode="External"/><Relationship Id="rId5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01071mer@costco.com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447mer@costco.com" TargetMode="External"/><Relationship Id="rId3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762mer@costco.com" TargetMode="External"/><Relationship Id="rId3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428mer@costco.com" TargetMode="External"/><Relationship Id="rId3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w459mer@costco.com" TargetMode="External"/><Relationship Id="rId3" Type="http://schemas.openxmlformats.org/officeDocument/2006/relationships/image" Target="../media/image2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5211" y="2272317"/>
            <a:ext cx="5519000" cy="1019134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E53052"/>
                </a:solidFill>
              </a:rPr>
              <a:t>WTRMLN  WTR</a:t>
            </a:r>
            <a:endParaRPr lang="en-US" sz="6600" dirty="0">
              <a:solidFill>
                <a:srgbClr val="E5305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57801" y="4633747"/>
            <a:ext cx="4457801" cy="17526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/>
              <a:t>Pre visits for Costco Blitz</a:t>
            </a:r>
          </a:p>
          <a:p>
            <a:pPr algn="l"/>
            <a:r>
              <a:rPr lang="en-US" dirty="0" smtClean="0"/>
              <a:t>May 2015</a:t>
            </a:r>
          </a:p>
          <a:p>
            <a:pPr algn="l"/>
            <a:r>
              <a:rPr lang="en-US" dirty="0" smtClean="0"/>
              <a:t>Market Manager </a:t>
            </a:r>
          </a:p>
          <a:p>
            <a:pPr algn="l"/>
            <a:r>
              <a:rPr lang="en-US" dirty="0" smtClean="0"/>
              <a:t>Kelly </a:t>
            </a:r>
            <a:r>
              <a:rPr lang="en-US" dirty="0" err="1" smtClean="0"/>
              <a:t>Kalac</a:t>
            </a:r>
            <a:endParaRPr lang="en-US" dirty="0"/>
          </a:p>
        </p:txBody>
      </p:sp>
      <p:pic>
        <p:nvPicPr>
          <p:cNvPr id="4" name="Picture 3" descr="wtrmlnwt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8287"/>
            <a:ext cx="4457801" cy="2970010"/>
          </a:xfrm>
          <a:prstGeom prst="rect">
            <a:avLst/>
          </a:prstGeom>
        </p:spPr>
      </p:pic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869" y="107804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5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Northridge 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8810 Tampa </a:t>
            </a:r>
            <a:r>
              <a:rPr lang="en-US" dirty="0" smtClean="0"/>
              <a:t>Ave. Northridge, </a:t>
            </a:r>
            <a:r>
              <a:rPr lang="en-US" dirty="0" smtClean="0"/>
              <a:t>CA 91324</a:t>
            </a:r>
          </a:p>
          <a:p>
            <a:r>
              <a:rPr lang="en-US" dirty="0" smtClean="0"/>
              <a:t>Mike </a:t>
            </a:r>
            <a:r>
              <a:rPr lang="en-US" dirty="0" err="1" smtClean="0"/>
              <a:t>Peppard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w437mer@costco.com</a:t>
            </a:r>
            <a:endParaRPr lang="en-US" dirty="0" smtClean="0"/>
          </a:p>
          <a:p>
            <a:r>
              <a:rPr lang="en-US" dirty="0" smtClean="0"/>
              <a:t>Walk to the back of the store, Dairy coolers are on the left, here would be a great place to set up, putting products in the </a:t>
            </a:r>
            <a:r>
              <a:rPr lang="en-US" dirty="0" smtClean="0"/>
              <a:t>fridge</a:t>
            </a:r>
            <a:r>
              <a:rPr lang="en-US" dirty="0" smtClean="0"/>
              <a:t>. </a:t>
            </a:r>
            <a:r>
              <a:rPr lang="en-US" dirty="0" smtClean="0"/>
              <a:t>Further back is the Produce cooler. Around the side is where the juices are normally kept. Here is my second choice area for demoing, I found a </a:t>
            </a:r>
            <a:r>
              <a:rPr lang="en-US" dirty="0" err="1" smtClean="0"/>
              <a:t>Suja</a:t>
            </a:r>
            <a:r>
              <a:rPr lang="en-US" dirty="0" smtClean="0"/>
              <a:t> demo happening way in the back left corner of the store, lets not go back here.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5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Northridge Costco</a:t>
            </a:r>
            <a:endParaRPr lang="en-US" dirty="0"/>
          </a:p>
        </p:txBody>
      </p:sp>
      <p:pic>
        <p:nvPicPr>
          <p:cNvPr id="4" name="Content Placeholder 3" descr="FullSizeRender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072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Northridge Costco</a:t>
            </a:r>
            <a:endParaRPr lang="en-US" dirty="0"/>
          </a:p>
        </p:txBody>
      </p:sp>
      <p:pic>
        <p:nvPicPr>
          <p:cNvPr id="5" name="Content Placeholder 4" descr="FullSizeRender-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064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Northridge Costco</a:t>
            </a:r>
            <a:endParaRPr lang="en-US" dirty="0"/>
          </a:p>
        </p:txBody>
      </p:sp>
      <p:pic>
        <p:nvPicPr>
          <p:cNvPr id="4" name="Content Placeholder 3" descr="FullSizeRender-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3433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Canoga Park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21300 Roscoe Blvd. Canoga Park, CA 91304</a:t>
            </a:r>
          </a:p>
          <a:p>
            <a:r>
              <a:rPr lang="en-US" dirty="0" smtClean="0"/>
              <a:t>Daniel Davenport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w044mer</a:t>
            </a:r>
            <a:r>
              <a:rPr lang="en-US" dirty="0" smtClean="0">
                <a:hlinkClick r:id="rId2"/>
              </a:rPr>
              <a:t>@</a:t>
            </a:r>
            <a:r>
              <a:rPr lang="en-US" dirty="0" smtClean="0">
                <a:hlinkClick r:id="rId2"/>
              </a:rPr>
              <a:t>costco.com</a:t>
            </a:r>
            <a:endParaRPr lang="en-US" dirty="0" smtClean="0"/>
          </a:p>
          <a:p>
            <a:r>
              <a:rPr lang="en-US" dirty="0"/>
              <a:t>Walk to the back of the store, Dairy coolers are on the left, here would be a great place to set up, putting products in the </a:t>
            </a:r>
            <a:r>
              <a:rPr lang="en-US" dirty="0" smtClean="0"/>
              <a:t>fridge near where the Naked juice is currently found. </a:t>
            </a:r>
            <a:r>
              <a:rPr lang="en-US" dirty="0"/>
              <a:t>Further back is the Produce cooler. </a:t>
            </a:r>
            <a:r>
              <a:rPr lang="en-US" dirty="0" smtClean="0"/>
              <a:t>On </a:t>
            </a:r>
            <a:r>
              <a:rPr lang="en-US" dirty="0"/>
              <a:t>the </a:t>
            </a:r>
            <a:r>
              <a:rPr lang="en-US" dirty="0" smtClean="0"/>
              <a:t>sides </a:t>
            </a:r>
            <a:r>
              <a:rPr lang="en-US" dirty="0"/>
              <a:t>is where the juices are normally kept. Here is my second choice area for demoing, I found a </a:t>
            </a:r>
            <a:r>
              <a:rPr lang="en-US" dirty="0" err="1"/>
              <a:t>Suja</a:t>
            </a:r>
            <a:r>
              <a:rPr lang="en-US" dirty="0"/>
              <a:t> demo happening way in the back 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 smtClean="0"/>
              <a:t>store. This is also a nice high traffic placement area.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8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Canoga Park</a:t>
            </a:r>
            <a:endParaRPr lang="en-US" dirty="0"/>
          </a:p>
        </p:txBody>
      </p:sp>
      <p:pic>
        <p:nvPicPr>
          <p:cNvPr id="4" name="Content Placeholder 3" descr="FullSizeRender-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6686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Canoga Park</a:t>
            </a:r>
            <a:endParaRPr lang="en-US" dirty="0"/>
          </a:p>
        </p:txBody>
      </p:sp>
      <p:pic>
        <p:nvPicPr>
          <p:cNvPr id="5" name="Content Placeholder 4" descr="FullSizeRender-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5851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Canoga Park</a:t>
            </a:r>
            <a:endParaRPr lang="en-US" dirty="0"/>
          </a:p>
        </p:txBody>
      </p:sp>
      <p:pic>
        <p:nvPicPr>
          <p:cNvPr id="4" name="Content Placeholder 3" descr="FullSizeRender-1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2675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Westlake Village</a:t>
            </a:r>
            <a:r>
              <a:rPr lang="en-US" dirty="0" smtClean="0">
                <a:solidFill>
                  <a:srgbClr val="E53052"/>
                </a:solidFill>
              </a:rPr>
              <a:t> </a:t>
            </a:r>
            <a:r>
              <a:rPr lang="en-US" dirty="0" smtClean="0">
                <a:solidFill>
                  <a:srgbClr val="E53052"/>
                </a:solidFill>
              </a:rPr>
              <a:t>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5700 </a:t>
            </a:r>
            <a:r>
              <a:rPr lang="en-US" dirty="0" err="1" smtClean="0"/>
              <a:t>Lindero</a:t>
            </a:r>
            <a:r>
              <a:rPr lang="en-US" dirty="0" smtClean="0"/>
              <a:t> Canyon Rd. Westlake Village, CA 91362</a:t>
            </a:r>
          </a:p>
          <a:p>
            <a:r>
              <a:rPr lang="en-US" dirty="0" smtClean="0"/>
              <a:t>John Peterson </a:t>
            </a:r>
            <a:r>
              <a:rPr lang="en-US" dirty="0" smtClean="0">
                <a:hlinkClick r:id="rId2"/>
              </a:rPr>
              <a:t>w117mer@costco.com</a:t>
            </a:r>
            <a:r>
              <a:rPr lang="en-US" dirty="0" smtClean="0"/>
              <a:t> &amp; Kristen K.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w117mgr3@costco.com</a:t>
            </a:r>
            <a:endParaRPr lang="en-US" dirty="0" smtClean="0"/>
          </a:p>
          <a:p>
            <a:r>
              <a:rPr lang="en-US" dirty="0"/>
              <a:t>Walk to the back of the store, Dairy coolers are on the left, here would be a great place to set up, putting products in the </a:t>
            </a:r>
            <a:r>
              <a:rPr lang="en-US" dirty="0" smtClean="0"/>
              <a:t>fridge. </a:t>
            </a:r>
            <a:r>
              <a:rPr lang="en-US" dirty="0"/>
              <a:t>Further back is the Produce cooler. </a:t>
            </a:r>
            <a:r>
              <a:rPr lang="en-US" dirty="0" smtClean="0"/>
              <a:t>Around the side </a:t>
            </a:r>
            <a:r>
              <a:rPr lang="en-US" dirty="0"/>
              <a:t>is where the juices are normally kept. Here is my second choice area for demoing, I found a </a:t>
            </a:r>
            <a:r>
              <a:rPr lang="en-US" dirty="0" err="1" smtClean="0"/>
              <a:t>Suja</a:t>
            </a:r>
            <a:r>
              <a:rPr lang="en-US" dirty="0" smtClean="0"/>
              <a:t> and a Naked juice demo </a:t>
            </a:r>
            <a:r>
              <a:rPr lang="en-US" dirty="0"/>
              <a:t>happening </a:t>
            </a:r>
            <a:r>
              <a:rPr lang="en-US" dirty="0" smtClean="0"/>
              <a:t>across from the juice case </a:t>
            </a:r>
            <a:r>
              <a:rPr lang="en-US" dirty="0"/>
              <a:t>in the </a:t>
            </a:r>
            <a:r>
              <a:rPr lang="en-US" dirty="0" smtClean="0"/>
              <a:t>back </a:t>
            </a:r>
            <a:r>
              <a:rPr lang="en-US" dirty="0"/>
              <a:t>of the store. This is also a nice high traffic placement area.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29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Westlake Village Costco</a:t>
            </a:r>
            <a:endParaRPr lang="en-US" dirty="0"/>
          </a:p>
        </p:txBody>
      </p:sp>
      <p:pic>
        <p:nvPicPr>
          <p:cNvPr id="4" name="Content Placeholder 3" descr="FullSizeRender-1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6379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Westlake Village Costco</a:t>
            </a:r>
            <a:endParaRPr lang="en-US" dirty="0"/>
          </a:p>
        </p:txBody>
      </p:sp>
      <p:pic>
        <p:nvPicPr>
          <p:cNvPr id="5" name="Content Placeholder 4" descr="FullSizeRender-1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8207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Westlake Village Costco</a:t>
            </a:r>
            <a:endParaRPr lang="en-US" dirty="0"/>
          </a:p>
        </p:txBody>
      </p:sp>
      <p:pic>
        <p:nvPicPr>
          <p:cNvPr id="4" name="Content Placeholder 3" descr="FullSizeRender-1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0226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Simi Valley</a:t>
            </a:r>
            <a:r>
              <a:rPr lang="en-US" dirty="0" smtClean="0">
                <a:solidFill>
                  <a:srgbClr val="E53052"/>
                </a:solidFill>
              </a:rPr>
              <a:t> </a:t>
            </a:r>
            <a:r>
              <a:rPr lang="en-US" dirty="0" smtClean="0">
                <a:solidFill>
                  <a:srgbClr val="E53052"/>
                </a:solidFill>
              </a:rPr>
              <a:t>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2660 Park Center Dr. Simi Valley, CA 93065</a:t>
            </a:r>
          </a:p>
          <a:p>
            <a:r>
              <a:rPr lang="en-US" dirty="0" smtClean="0"/>
              <a:t>Robert Steen </a:t>
            </a:r>
            <a:r>
              <a:rPr lang="en-US" dirty="0" smtClean="0">
                <a:hlinkClick r:id="rId2"/>
              </a:rPr>
              <a:t>w128fd@costco.com</a:t>
            </a:r>
            <a:endParaRPr lang="en-US" dirty="0" smtClean="0"/>
          </a:p>
          <a:p>
            <a:r>
              <a:rPr lang="en-US" dirty="0"/>
              <a:t>Walk to the back of the store, </a:t>
            </a:r>
            <a:r>
              <a:rPr lang="en-US" dirty="0" smtClean="0"/>
              <a:t>The Produce and Dairy </a:t>
            </a:r>
            <a:r>
              <a:rPr lang="en-US" dirty="0"/>
              <a:t>coolers are </a:t>
            </a:r>
            <a:r>
              <a:rPr lang="en-US" dirty="0" smtClean="0"/>
              <a:t>connected, the Dairy is around the side. In the back on the side of where the Dairy cooler is, is where the juices are kept. Across from it are fridges. </a:t>
            </a:r>
            <a:r>
              <a:rPr lang="en-US" dirty="0"/>
              <a:t>H</a:t>
            </a:r>
            <a:r>
              <a:rPr lang="en-US" dirty="0" smtClean="0"/>
              <a:t>ere </a:t>
            </a:r>
            <a:r>
              <a:rPr lang="en-US" dirty="0"/>
              <a:t>would be a great place to set up, putting products in the fridge. </a:t>
            </a:r>
            <a:r>
              <a:rPr lang="en-US" dirty="0" smtClean="0"/>
              <a:t>I found </a:t>
            </a:r>
            <a:r>
              <a:rPr lang="en-US" dirty="0"/>
              <a:t>a Naked juice demo happening across from the juice case in the back  of the store. </a:t>
            </a:r>
            <a:r>
              <a:rPr lang="en-US" dirty="0" smtClean="0"/>
              <a:t>This is another nice placement for demos.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04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Simi Valley Costco</a:t>
            </a:r>
            <a:endParaRPr lang="en-US" dirty="0"/>
          </a:p>
        </p:txBody>
      </p:sp>
      <p:pic>
        <p:nvPicPr>
          <p:cNvPr id="4" name="Content Placeholder 3" descr="FullSizeRender-1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43015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Simi Valley Costco</a:t>
            </a:r>
            <a:endParaRPr lang="en-US" dirty="0"/>
          </a:p>
        </p:txBody>
      </p:sp>
      <p:pic>
        <p:nvPicPr>
          <p:cNvPr id="5" name="Content Placeholder 4" descr="FullSizeRender-1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8009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Simi Valley Costco</a:t>
            </a:r>
            <a:endParaRPr lang="en-US" dirty="0"/>
          </a:p>
        </p:txBody>
      </p:sp>
      <p:pic>
        <p:nvPicPr>
          <p:cNvPr id="4" name="Content Placeholder 3" descr="FullSizeRender-1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0555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Pacoima</a:t>
            </a:r>
            <a:r>
              <a:rPr lang="en-US" dirty="0" smtClean="0">
                <a:solidFill>
                  <a:srgbClr val="E53052"/>
                </a:solidFill>
              </a:rPr>
              <a:t> </a:t>
            </a:r>
            <a:r>
              <a:rPr lang="en-US" dirty="0" smtClean="0">
                <a:solidFill>
                  <a:srgbClr val="E53052"/>
                </a:solidFill>
              </a:rPr>
              <a:t>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3550 Paxton St. Pacoima, CA 91331</a:t>
            </a:r>
          </a:p>
          <a:p>
            <a:r>
              <a:rPr lang="en-US" dirty="0" smtClean="0"/>
              <a:t>Larry Gonzalez </a:t>
            </a:r>
            <a:r>
              <a:rPr lang="en-US" dirty="0" smtClean="0">
                <a:hlinkClick r:id="rId2"/>
              </a:rPr>
              <a:t>w01071mer@costco.com</a:t>
            </a:r>
            <a:r>
              <a:rPr lang="en-US" dirty="0" smtClean="0"/>
              <a:t>, Ray Munoz </a:t>
            </a:r>
            <a:r>
              <a:rPr lang="en-US" dirty="0" smtClean="0">
                <a:hlinkClick r:id="rId3"/>
              </a:rPr>
              <a:t>w01071mgr2@costco.com</a:t>
            </a:r>
            <a:r>
              <a:rPr lang="en-US" dirty="0" smtClean="0"/>
              <a:t>, Liz Arellano </a:t>
            </a:r>
            <a:r>
              <a:rPr lang="en-US" dirty="0" smtClean="0">
                <a:hlinkClick r:id="rId4"/>
              </a:rPr>
              <a:t>w01071mgr@costco.com</a:t>
            </a:r>
            <a:endParaRPr lang="en-US" dirty="0" smtClean="0"/>
          </a:p>
          <a:p>
            <a:r>
              <a:rPr lang="en-US" dirty="0"/>
              <a:t>Walk to the back of the store, </a:t>
            </a:r>
            <a:r>
              <a:rPr lang="en-US" dirty="0" smtClean="0"/>
              <a:t>There are coolers on the side where Naked juice is currently kept. Next to this would be a great place for a demo. Also in the back near the Eggs, Milk and Juice cooler is the case where all the juice is currently kept. Across from this would be another nice placement for a demo.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25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Pacoima Costco</a:t>
            </a:r>
            <a:endParaRPr lang="en-US" dirty="0"/>
          </a:p>
        </p:txBody>
      </p:sp>
      <p:pic>
        <p:nvPicPr>
          <p:cNvPr id="4" name="Content Placeholder 3" descr="FullSizeRender-1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1060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Pacoima Costco</a:t>
            </a:r>
            <a:endParaRPr lang="en-US" dirty="0"/>
          </a:p>
        </p:txBody>
      </p:sp>
      <p:pic>
        <p:nvPicPr>
          <p:cNvPr id="5" name="Content Placeholder 4" descr="FullSizeRender-1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1690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Pacoima Costco</a:t>
            </a:r>
            <a:endParaRPr lang="en-US" dirty="0"/>
          </a:p>
        </p:txBody>
      </p:sp>
      <p:pic>
        <p:nvPicPr>
          <p:cNvPr id="4" name="Content Placeholder 3" descr="FullSizeRender-2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91911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Santa Clarita</a:t>
            </a:r>
            <a:r>
              <a:rPr lang="en-US" dirty="0" smtClean="0">
                <a:solidFill>
                  <a:srgbClr val="E53052"/>
                </a:solidFill>
              </a:rPr>
              <a:t> </a:t>
            </a:r>
            <a:r>
              <a:rPr lang="en-US" dirty="0" smtClean="0">
                <a:solidFill>
                  <a:srgbClr val="E53052"/>
                </a:solidFill>
              </a:rPr>
              <a:t>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18649 Via </a:t>
            </a:r>
            <a:r>
              <a:rPr lang="en-US" dirty="0" err="1" smtClean="0"/>
              <a:t>Princesa</a:t>
            </a:r>
            <a:r>
              <a:rPr lang="en-US" dirty="0" smtClean="0"/>
              <a:t> Santa Clarita, CA 91387</a:t>
            </a:r>
          </a:p>
          <a:p>
            <a:r>
              <a:rPr lang="en-US" dirty="0" smtClean="0"/>
              <a:t>Elizabeth Cogan </a:t>
            </a:r>
            <a:r>
              <a:rPr lang="en-US" dirty="0" smtClean="0">
                <a:hlinkClick r:id="rId2"/>
              </a:rPr>
              <a:t>w447mer@costco.com</a:t>
            </a:r>
            <a:endParaRPr lang="en-US" dirty="0" smtClean="0"/>
          </a:p>
          <a:p>
            <a:r>
              <a:rPr lang="en-US" dirty="0"/>
              <a:t>Walk to the back of the store, There are coolers on the </a:t>
            </a:r>
            <a:r>
              <a:rPr lang="en-US" dirty="0" smtClean="0"/>
              <a:t>side. I ran into a </a:t>
            </a:r>
            <a:r>
              <a:rPr lang="en-US" dirty="0" err="1" smtClean="0"/>
              <a:t>Suja</a:t>
            </a:r>
            <a:r>
              <a:rPr lang="en-US" dirty="0" smtClean="0"/>
              <a:t> demo here. This would be a great place for a demo. Also </a:t>
            </a:r>
            <a:r>
              <a:rPr lang="en-US" dirty="0"/>
              <a:t>in the back </a:t>
            </a:r>
            <a:r>
              <a:rPr lang="en-US" dirty="0" smtClean="0"/>
              <a:t>around the side of the Produce cooler is the case where juices are normally kept. A secondary placement could be in the aisles across from this case.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27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Santa Clarita Costco</a:t>
            </a:r>
            <a:endParaRPr lang="en-US" dirty="0"/>
          </a:p>
        </p:txBody>
      </p:sp>
      <p:pic>
        <p:nvPicPr>
          <p:cNvPr id="4" name="Content Placeholder 3" descr="FullSizeRender-2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0117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Santa Clarita Costco</a:t>
            </a:r>
            <a:endParaRPr lang="en-US" dirty="0"/>
          </a:p>
        </p:txBody>
      </p:sp>
      <p:pic>
        <p:nvPicPr>
          <p:cNvPr id="5" name="Content Placeholder 4" descr="FullSizeRender-2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77315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Santa Clarita Costco</a:t>
            </a:r>
            <a:endParaRPr lang="en-US" dirty="0"/>
          </a:p>
        </p:txBody>
      </p:sp>
      <p:pic>
        <p:nvPicPr>
          <p:cNvPr id="4" name="Content Placeholder 3" descr="FullSizeRender-2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26877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Lancaster</a:t>
            </a:r>
            <a:r>
              <a:rPr lang="en-US" dirty="0" smtClean="0">
                <a:solidFill>
                  <a:srgbClr val="E53052"/>
                </a:solidFill>
              </a:rPr>
              <a:t> </a:t>
            </a:r>
            <a:r>
              <a:rPr lang="en-US" dirty="0" smtClean="0">
                <a:solidFill>
                  <a:srgbClr val="E53052"/>
                </a:solidFill>
              </a:rPr>
              <a:t>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1141 W Avenue L Lancaster, CA 93534</a:t>
            </a:r>
          </a:p>
          <a:p>
            <a:r>
              <a:rPr lang="en-US" dirty="0" smtClean="0"/>
              <a:t>Debbie Swift </a:t>
            </a:r>
            <a:r>
              <a:rPr lang="en-US" dirty="0" smtClean="0">
                <a:hlinkClick r:id="rId2"/>
              </a:rPr>
              <a:t>w762mer@costco.com</a:t>
            </a:r>
            <a:endParaRPr lang="en-US" dirty="0" smtClean="0"/>
          </a:p>
          <a:p>
            <a:r>
              <a:rPr lang="en-US" dirty="0"/>
              <a:t>Walk to the back of the store, There are coolers on the side. </a:t>
            </a:r>
            <a:r>
              <a:rPr lang="en-US" dirty="0" smtClean="0"/>
              <a:t>This </a:t>
            </a:r>
            <a:r>
              <a:rPr lang="en-US" dirty="0"/>
              <a:t>would be a great place for a </a:t>
            </a:r>
            <a:r>
              <a:rPr lang="en-US" dirty="0" smtClean="0"/>
              <a:t>demo. </a:t>
            </a:r>
            <a:r>
              <a:rPr lang="en-US" dirty="0"/>
              <a:t>Also in the back around the side of the Produce cooler is the case where juices are normally kept. A secondary placement could be in the aisles across from this case.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8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Lancaster Costco</a:t>
            </a:r>
            <a:endParaRPr lang="en-US" dirty="0"/>
          </a:p>
        </p:txBody>
      </p:sp>
      <p:pic>
        <p:nvPicPr>
          <p:cNvPr id="4" name="Content Placeholder 3" descr="FullSizeRender-2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58693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Lancaster Costco</a:t>
            </a:r>
            <a:endParaRPr lang="en-US" dirty="0"/>
          </a:p>
        </p:txBody>
      </p:sp>
      <p:pic>
        <p:nvPicPr>
          <p:cNvPr id="5" name="Content Placeholder 4" descr="FullSizeRender-2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2031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Lancaster Costco</a:t>
            </a:r>
            <a:endParaRPr lang="en-US" dirty="0"/>
          </a:p>
        </p:txBody>
      </p:sp>
      <p:pic>
        <p:nvPicPr>
          <p:cNvPr id="5" name="Content Placeholder 4" descr="FullSizeRender-2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45565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Alhambra</a:t>
            </a:r>
            <a:r>
              <a:rPr lang="en-US" dirty="0" smtClean="0">
                <a:solidFill>
                  <a:srgbClr val="E53052"/>
                </a:solidFill>
              </a:rPr>
              <a:t> </a:t>
            </a:r>
            <a:r>
              <a:rPr lang="en-US" dirty="0" smtClean="0">
                <a:solidFill>
                  <a:srgbClr val="E53052"/>
                </a:solidFill>
              </a:rPr>
              <a:t>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2207 W Commonwealth Ave. Alhambra, CA 91803</a:t>
            </a:r>
          </a:p>
          <a:p>
            <a:r>
              <a:rPr lang="en-US" dirty="0" smtClean="0"/>
              <a:t>Ryan </a:t>
            </a:r>
            <a:r>
              <a:rPr lang="en-US" dirty="0" err="1" smtClean="0"/>
              <a:t>Dunkle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w428mer@costco.com</a:t>
            </a:r>
            <a:endParaRPr lang="en-US" dirty="0" smtClean="0"/>
          </a:p>
          <a:p>
            <a:r>
              <a:rPr lang="en-US" dirty="0"/>
              <a:t>Walk to the back of the store, There are coolers on </a:t>
            </a:r>
            <a:r>
              <a:rPr lang="en-US" dirty="0" smtClean="0"/>
              <a:t>the side. </a:t>
            </a:r>
            <a:r>
              <a:rPr lang="en-US" dirty="0"/>
              <a:t>This would be a great place for a demo. </a:t>
            </a:r>
            <a:r>
              <a:rPr lang="en-US" dirty="0" smtClean="0"/>
              <a:t>Also </a:t>
            </a:r>
            <a:r>
              <a:rPr lang="en-US" dirty="0"/>
              <a:t>in the back around the side of the Produce </a:t>
            </a:r>
            <a:r>
              <a:rPr lang="en-US" dirty="0" smtClean="0"/>
              <a:t>cooler. </a:t>
            </a:r>
            <a:r>
              <a:rPr lang="en-US" dirty="0"/>
              <a:t>A secondary placement could be in the aisles across from this case.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493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Alhambra Costco</a:t>
            </a:r>
            <a:endParaRPr lang="en-US" dirty="0"/>
          </a:p>
        </p:txBody>
      </p:sp>
      <p:pic>
        <p:nvPicPr>
          <p:cNvPr id="4" name="Content Placeholder 3" descr="FullSizeRender-2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7625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Alhambra Costco</a:t>
            </a:r>
            <a:endParaRPr lang="en-US" dirty="0"/>
          </a:p>
        </p:txBody>
      </p:sp>
      <p:pic>
        <p:nvPicPr>
          <p:cNvPr id="5" name="Content Placeholder 4" descr="FullSizeRender-2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0722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Alhambra Costco</a:t>
            </a:r>
            <a:endParaRPr lang="en-US" dirty="0"/>
          </a:p>
        </p:txBody>
      </p:sp>
      <p:pic>
        <p:nvPicPr>
          <p:cNvPr id="5" name="Content Placeholder 4" descr="FullSizeRender-2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2385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Montebello</a:t>
            </a:r>
            <a:r>
              <a:rPr lang="en-US" dirty="0" smtClean="0">
                <a:solidFill>
                  <a:srgbClr val="E53052"/>
                </a:solidFill>
              </a:rPr>
              <a:t> </a:t>
            </a:r>
            <a:r>
              <a:rPr lang="en-US" dirty="0" smtClean="0">
                <a:solidFill>
                  <a:srgbClr val="E53052"/>
                </a:solidFill>
              </a:rPr>
              <a:t>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1345 Montebello Blvd. Montebello, CA 90640</a:t>
            </a:r>
          </a:p>
          <a:p>
            <a:r>
              <a:rPr lang="en-US" dirty="0" smtClean="0"/>
              <a:t>Mike Valle </a:t>
            </a:r>
            <a:r>
              <a:rPr lang="en-US" dirty="0" smtClean="0">
                <a:hlinkClick r:id="rId2"/>
              </a:rPr>
              <a:t>w459mer@costco.com</a:t>
            </a:r>
            <a:endParaRPr lang="en-US" dirty="0" smtClean="0"/>
          </a:p>
          <a:p>
            <a:r>
              <a:rPr lang="en-US" dirty="0"/>
              <a:t>Walk to the back of the store, There are coolers on the </a:t>
            </a:r>
            <a:r>
              <a:rPr lang="en-US" dirty="0" smtClean="0"/>
              <a:t>right </a:t>
            </a:r>
            <a:r>
              <a:rPr lang="en-US" dirty="0"/>
              <a:t>side. This would be a great place for a demo. Also in the back around the side of the Produce cooler. A secondary placement could be in the aisles across from this case.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15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Montebello Costco</a:t>
            </a:r>
            <a:endParaRPr lang="en-US" dirty="0"/>
          </a:p>
        </p:txBody>
      </p:sp>
      <p:pic>
        <p:nvPicPr>
          <p:cNvPr id="4" name="Content Placeholder 3" descr="FullSizeRender-2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8404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Montebello Costco</a:t>
            </a:r>
            <a:endParaRPr lang="en-US" dirty="0"/>
          </a:p>
        </p:txBody>
      </p:sp>
      <p:pic>
        <p:nvPicPr>
          <p:cNvPr id="5" name="Content Placeholder 4" descr="FullSizeRender-3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31124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Montebello Costco</a:t>
            </a:r>
            <a:endParaRPr lang="en-US" dirty="0"/>
          </a:p>
        </p:txBody>
      </p:sp>
      <p:pic>
        <p:nvPicPr>
          <p:cNvPr id="5" name="Content Placeholder 4" descr="FullSizeRender-3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68014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E53052"/>
                </a:solidFill>
              </a:rPr>
              <a:t>La Habra </a:t>
            </a:r>
            <a:r>
              <a:rPr lang="en-US" dirty="0" smtClean="0">
                <a:solidFill>
                  <a:srgbClr val="E53052"/>
                </a:solidFill>
              </a:rPr>
              <a:t>Costco</a:t>
            </a:r>
            <a:endParaRPr lang="en-US" dirty="0">
              <a:solidFill>
                <a:srgbClr val="E5305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101 N Beach Blvd. La Habra, CA 90631</a:t>
            </a:r>
          </a:p>
          <a:p>
            <a:r>
              <a:rPr lang="en-US" dirty="0" smtClean="0"/>
              <a:t>Carlos Diaz w777mer@costco.com</a:t>
            </a:r>
          </a:p>
          <a:p>
            <a:r>
              <a:rPr lang="en-US" dirty="0" smtClean="0"/>
              <a:t>Walk </a:t>
            </a:r>
            <a:r>
              <a:rPr lang="en-US" dirty="0"/>
              <a:t>to the back of the store, There are coolers on the </a:t>
            </a:r>
            <a:r>
              <a:rPr lang="en-US" dirty="0" smtClean="0"/>
              <a:t>right side. </a:t>
            </a:r>
            <a:r>
              <a:rPr lang="en-US" dirty="0"/>
              <a:t>This would be a great place for a demo. Also in the back around the side of the Produce cooler. A secondary placement could be in the aisles across from this case.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0" y="51575"/>
            <a:ext cx="1574541" cy="15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973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La Habra Costco</a:t>
            </a:r>
            <a:endParaRPr lang="en-US" dirty="0"/>
          </a:p>
        </p:txBody>
      </p:sp>
      <p:pic>
        <p:nvPicPr>
          <p:cNvPr id="4" name="Content Placeholder 3" descr="FullSizeRender-3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0928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La Habra Costco</a:t>
            </a:r>
            <a:endParaRPr lang="en-US" dirty="0"/>
          </a:p>
        </p:txBody>
      </p:sp>
      <p:pic>
        <p:nvPicPr>
          <p:cNvPr id="5" name="Content Placeholder 4" descr="FullSizeRender-3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708577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53052"/>
                </a:solidFill>
              </a:rPr>
              <a:t>La Habra Costco</a:t>
            </a:r>
            <a:endParaRPr lang="en-US" dirty="0"/>
          </a:p>
        </p:txBody>
      </p:sp>
      <p:pic>
        <p:nvPicPr>
          <p:cNvPr id="5" name="Content Placeholder 4" descr="FullSizeRender-3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0551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7519" y="566411"/>
            <a:ext cx="5519000" cy="1019134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E53052"/>
                </a:solidFill>
              </a:rPr>
              <a:t>WTRMLN  WTR</a:t>
            </a:r>
            <a:endParaRPr lang="en-US" sz="6600" dirty="0">
              <a:solidFill>
                <a:srgbClr val="E5305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3625" y="2599347"/>
            <a:ext cx="4457801" cy="17526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 smtClean="0"/>
              <a:t>Thank you!</a:t>
            </a:r>
          </a:p>
          <a:p>
            <a:pPr algn="l"/>
            <a:r>
              <a:rPr lang="en-US" dirty="0" smtClean="0"/>
              <a:t>For questions and concerns, please contact Kelly </a:t>
            </a:r>
            <a:r>
              <a:rPr lang="en-US" dirty="0" err="1" smtClean="0"/>
              <a:t>Kalac</a:t>
            </a:r>
            <a:endParaRPr lang="en-US" dirty="0" smtClean="0"/>
          </a:p>
          <a:p>
            <a:pPr algn="l"/>
            <a:r>
              <a:rPr lang="en-US" dirty="0" smtClean="0"/>
              <a:t>323-872-6512</a:t>
            </a:r>
          </a:p>
          <a:p>
            <a:pPr algn="l"/>
            <a:r>
              <a:rPr lang="en-US" dirty="0" smtClean="0"/>
              <a:t>kkalac001@gmail.com</a:t>
            </a:r>
            <a:endParaRPr lang="en-US" dirty="0"/>
          </a:p>
        </p:txBody>
      </p:sp>
      <p:pic>
        <p:nvPicPr>
          <p:cNvPr id="4" name="Picture 3" descr="wtrmlnwt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595" y="4517621"/>
            <a:ext cx="3408144" cy="2270676"/>
          </a:xfrm>
          <a:prstGeom prst="rect">
            <a:avLst/>
          </a:prstGeom>
        </p:spPr>
      </p:pic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01" y="107804"/>
            <a:ext cx="1473067" cy="147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54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984</Words>
  <Application>Microsoft Macintosh PowerPoint</Application>
  <PresentationFormat>On-screen Show (4:3)</PresentationFormat>
  <Paragraphs>87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WTRMLN  WTR</vt:lpstr>
      <vt:lpstr>Northridge Costco</vt:lpstr>
      <vt:lpstr>Northridge Costco</vt:lpstr>
      <vt:lpstr>Northridge Costco</vt:lpstr>
      <vt:lpstr>Northridge Costco</vt:lpstr>
      <vt:lpstr>Canoga Park</vt:lpstr>
      <vt:lpstr>Canoga Park</vt:lpstr>
      <vt:lpstr>Canoga Park</vt:lpstr>
      <vt:lpstr>Canoga Park</vt:lpstr>
      <vt:lpstr>Westlake Village Costco</vt:lpstr>
      <vt:lpstr>Westlake Village Costco</vt:lpstr>
      <vt:lpstr>Westlake Village Costco</vt:lpstr>
      <vt:lpstr>Westlake Village Costco</vt:lpstr>
      <vt:lpstr>Simi Valley Costco</vt:lpstr>
      <vt:lpstr>Simi Valley Costco</vt:lpstr>
      <vt:lpstr>Simi Valley Costco</vt:lpstr>
      <vt:lpstr>Simi Valley Costco</vt:lpstr>
      <vt:lpstr>Pacoima Costco</vt:lpstr>
      <vt:lpstr>Pacoima Costco</vt:lpstr>
      <vt:lpstr>Pacoima Costco</vt:lpstr>
      <vt:lpstr>Pacoima Costco</vt:lpstr>
      <vt:lpstr>Santa Clarita Costco</vt:lpstr>
      <vt:lpstr>Santa Clarita Costco</vt:lpstr>
      <vt:lpstr>Santa Clarita Costco</vt:lpstr>
      <vt:lpstr>Santa Clarita Costco</vt:lpstr>
      <vt:lpstr>Lancaster Costco</vt:lpstr>
      <vt:lpstr>Lancaster Costco</vt:lpstr>
      <vt:lpstr>Lancaster Costco</vt:lpstr>
      <vt:lpstr>Lancaster Costco</vt:lpstr>
      <vt:lpstr>Alhambra Costco</vt:lpstr>
      <vt:lpstr>Alhambra Costco</vt:lpstr>
      <vt:lpstr>Alhambra Costco</vt:lpstr>
      <vt:lpstr>Alhambra Costco</vt:lpstr>
      <vt:lpstr>Montebello Costco</vt:lpstr>
      <vt:lpstr>Montebello Costco</vt:lpstr>
      <vt:lpstr>Montebello Costco</vt:lpstr>
      <vt:lpstr>Montebello Costco</vt:lpstr>
      <vt:lpstr>La Habra Costco</vt:lpstr>
      <vt:lpstr>La Habra Costco</vt:lpstr>
      <vt:lpstr>La Habra Costco</vt:lpstr>
      <vt:lpstr>La Habra Costco</vt:lpstr>
      <vt:lpstr>WTRMLN  WTR</vt:lpstr>
    </vt:vector>
  </TitlesOfParts>
  <Company>Uber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WTRMLN WTR</dc:title>
  <dc:creator>Kelly Kalac</dc:creator>
  <cp:lastModifiedBy>Kelly Kalac</cp:lastModifiedBy>
  <cp:revision>5</cp:revision>
  <dcterms:created xsi:type="dcterms:W3CDTF">2015-05-12T04:56:13Z</dcterms:created>
  <dcterms:modified xsi:type="dcterms:W3CDTF">2015-05-12T07:26:39Z</dcterms:modified>
</cp:coreProperties>
</file>